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7" r:id="rId11"/>
    <p:sldId id="266" r:id="rId12"/>
    <p:sldId id="268" r:id="rId13"/>
    <p:sldId id="265" r:id="rId14"/>
    <p:sldId id="269" r:id="rId15"/>
    <p:sldId id="270" r:id="rId16"/>
    <p:sldId id="271" r:id="rId17"/>
    <p:sldId id="272" r:id="rId18"/>
    <p:sldId id="275" r:id="rId19"/>
    <p:sldId id="274" r:id="rId20"/>
    <p:sldId id="273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13A2E-B30B-4E9A-96CC-31ADA3FBC0D4}" type="datetimeFigureOut">
              <a:rPr lang="en-US" smtClean="0"/>
              <a:t>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0EA27-1ECC-4ED5-BFE7-9D56787CC2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13A2E-B30B-4E9A-96CC-31ADA3FBC0D4}" type="datetimeFigureOut">
              <a:rPr lang="en-US" smtClean="0"/>
              <a:t>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0EA27-1ECC-4ED5-BFE7-9D56787CC2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13A2E-B30B-4E9A-96CC-31ADA3FBC0D4}" type="datetimeFigureOut">
              <a:rPr lang="en-US" smtClean="0"/>
              <a:t>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0EA27-1ECC-4ED5-BFE7-9D56787CC225}" type="slidenum">
              <a:rPr lang="en-US" smtClean="0"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13A2E-B30B-4E9A-96CC-31ADA3FBC0D4}" type="datetimeFigureOut">
              <a:rPr lang="en-US" smtClean="0"/>
              <a:t>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0EA27-1ECC-4ED5-BFE7-9D56787CC22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13A2E-B30B-4E9A-96CC-31ADA3FBC0D4}" type="datetimeFigureOut">
              <a:rPr lang="en-US" smtClean="0"/>
              <a:t>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0EA27-1ECC-4ED5-BFE7-9D56787CC2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13A2E-B30B-4E9A-96CC-31ADA3FBC0D4}" type="datetimeFigureOut">
              <a:rPr lang="en-US" smtClean="0"/>
              <a:t>1/29/2021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0EA27-1ECC-4ED5-BFE7-9D56787CC22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13A2E-B30B-4E9A-96CC-31ADA3FBC0D4}" type="datetimeFigureOut">
              <a:rPr lang="en-US" smtClean="0"/>
              <a:t>1/29/2021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0EA27-1ECC-4ED5-BFE7-9D56787CC2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13A2E-B30B-4E9A-96CC-31ADA3FBC0D4}" type="datetimeFigureOut">
              <a:rPr lang="en-US" smtClean="0"/>
              <a:t>1/29/2021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0EA27-1ECC-4ED5-BFE7-9D56787CC2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13A2E-B30B-4E9A-96CC-31ADA3FBC0D4}" type="datetimeFigureOut">
              <a:rPr lang="en-US" smtClean="0"/>
              <a:t>1/29/2021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0EA27-1ECC-4ED5-BFE7-9D56787CC2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13A2E-B30B-4E9A-96CC-31ADA3FBC0D4}" type="datetimeFigureOut">
              <a:rPr lang="en-US" smtClean="0"/>
              <a:t>1/29/2021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0EA27-1ECC-4ED5-BFE7-9D56787CC225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13A2E-B30B-4E9A-96CC-31ADA3FBC0D4}" type="datetimeFigureOut">
              <a:rPr lang="en-US" smtClean="0"/>
              <a:t>1/29/2021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0EA27-1ECC-4ED5-BFE7-9D56787CC225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24B13A2E-B30B-4E9A-96CC-31ADA3FBC0D4}" type="datetimeFigureOut">
              <a:rPr lang="en-US" smtClean="0"/>
              <a:t>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FD20EA27-1ECC-4ED5-BFE7-9D56787CC225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228600"/>
            <a:ext cx="8991600" cy="5844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4446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585366"/>
            <a:ext cx="8905648" cy="5010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0044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600200"/>
            <a:ext cx="86106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4381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12" y="1600200"/>
            <a:ext cx="7062788" cy="4767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2003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103" y="1143000"/>
            <a:ext cx="8667297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4066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26" y="1219200"/>
            <a:ext cx="8938151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6612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7953" y="1350320"/>
            <a:ext cx="4973847" cy="279861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7953" y="3657600"/>
            <a:ext cx="4973847" cy="2798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0009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99" y="1295400"/>
            <a:ext cx="5146209" cy="2895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3429000"/>
            <a:ext cx="5486400" cy="3087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3800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676400"/>
            <a:ext cx="8125592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4102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418" y="1585366"/>
            <a:ext cx="8287382" cy="5120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8832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3904488"/>
            <a:ext cx="4572000" cy="257251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371600"/>
            <a:ext cx="5486400" cy="3087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8852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524000"/>
            <a:ext cx="8531872" cy="51054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6237"/>
            <a:ext cx="8229600" cy="4221163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Biocide New Generation</a:t>
            </a:r>
          </a:p>
          <a:p>
            <a:endParaRPr lang="en-US" sz="11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NEOW is oxidized ionized water from 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dissolved salt (</a:t>
            </a:r>
            <a:r>
              <a:rPr lang="en-US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NaCl</a:t>
            </a: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)</a:t>
            </a:r>
          </a:p>
          <a:p>
            <a:pPr marL="0" indent="0">
              <a:buNone/>
            </a:pPr>
            <a:endParaRPr lang="en-US" sz="11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Electro-oxidized water produces chloride, sodium hypochlorite and residual chlorine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Neutral Electrolyzed Oxidizing Water (NEOW)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12693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90032" y="2362200"/>
            <a:ext cx="7772400" cy="1524000"/>
          </a:xfrm>
        </p:spPr>
        <p:txBody>
          <a:bodyPr>
            <a:normAutofit/>
          </a:bodyPr>
          <a:lstStyle/>
          <a:p>
            <a:r>
              <a:rPr lang="en-US" sz="8800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7194125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569104"/>
            <a:ext cx="8305800" cy="3450696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Arial" pitchFamily="34" charset="0"/>
                <a:cs typeface="Arial" pitchFamily="34" charset="0"/>
              </a:rPr>
              <a:t>In the physical and chemical action of NEOW is expected that microorganisms will not become resistant.</a:t>
            </a:r>
          </a:p>
          <a:p>
            <a:endParaRPr lang="en-US" sz="1200" dirty="0">
              <a:latin typeface="Arial" pitchFamily="34" charset="0"/>
              <a:cs typeface="Arial" pitchFamily="34" charset="0"/>
            </a:endParaRPr>
          </a:p>
          <a:p>
            <a:r>
              <a:rPr lang="en-US" sz="2800" dirty="0">
                <a:latin typeface="Arial" pitchFamily="34" charset="0"/>
                <a:cs typeface="Arial" pitchFamily="34" charset="0"/>
              </a:rPr>
              <a:t>Natural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biosides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bind to the surrounding electrons and reduce the stability of the bacterial wall by forming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microelectrolysis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and hyper-oxide ions (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Pintaric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et al. 2015a).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How does NEOW work?</a:t>
            </a:r>
          </a:p>
        </p:txBody>
      </p:sp>
    </p:spTree>
    <p:extLst>
      <p:ext uri="{BB962C8B-B14F-4D97-AF65-F5344CB8AC3E}">
        <p14:creationId xmlns:p14="http://schemas.microsoft.com/office/powerpoint/2010/main" val="32295772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5" name="Content Placeholder 1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9077" y="1676400"/>
            <a:ext cx="6798123" cy="4880580"/>
          </a:xfrm>
        </p:spPr>
      </p:pic>
      <p:grpSp>
        <p:nvGrpSpPr>
          <p:cNvPr id="12" name="Group 11"/>
          <p:cNvGrpSpPr/>
          <p:nvPr/>
        </p:nvGrpSpPr>
        <p:grpSpPr>
          <a:xfrm>
            <a:off x="2514600" y="609600"/>
            <a:ext cx="3846334" cy="757035"/>
            <a:chOff x="0" y="0"/>
            <a:chExt cx="3846334" cy="757035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4375" y="4864"/>
              <a:ext cx="3131959" cy="752171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695325" cy="74708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413340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00"/>
            <a:ext cx="8924925" cy="6096000"/>
          </a:xfrm>
        </p:spPr>
      </p:pic>
    </p:spTree>
    <p:extLst>
      <p:ext uri="{BB962C8B-B14F-4D97-AF65-F5344CB8AC3E}">
        <p14:creationId xmlns:p14="http://schemas.microsoft.com/office/powerpoint/2010/main" val="4068254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175" y="228600"/>
            <a:ext cx="9013825" cy="5943600"/>
          </a:xfrm>
        </p:spPr>
      </p:pic>
    </p:spTree>
    <p:extLst>
      <p:ext uri="{BB962C8B-B14F-4D97-AF65-F5344CB8AC3E}">
        <p14:creationId xmlns:p14="http://schemas.microsoft.com/office/powerpoint/2010/main" val="14646650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3" y="152400"/>
            <a:ext cx="9139237" cy="6248400"/>
          </a:xfrm>
        </p:spPr>
      </p:pic>
    </p:spTree>
    <p:extLst>
      <p:ext uri="{BB962C8B-B14F-4D97-AF65-F5344CB8AC3E}">
        <p14:creationId xmlns:p14="http://schemas.microsoft.com/office/powerpoint/2010/main" val="37628878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524000"/>
            <a:ext cx="8686800" cy="5282819"/>
          </a:xfrm>
        </p:spPr>
      </p:pic>
    </p:spTree>
    <p:extLst>
      <p:ext uri="{BB962C8B-B14F-4D97-AF65-F5344CB8AC3E}">
        <p14:creationId xmlns:p14="http://schemas.microsoft.com/office/powerpoint/2010/main" val="6540450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12" y="1600200"/>
            <a:ext cx="8981488" cy="5053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63531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219</TotalTime>
  <Words>85</Words>
  <Application>Microsoft Office PowerPoint</Application>
  <PresentationFormat>On-screen Show (4:3)</PresentationFormat>
  <Paragraphs>12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Candara</vt:lpstr>
      <vt:lpstr>Symbol</vt:lpstr>
      <vt:lpstr>Waveform</vt:lpstr>
      <vt:lpstr>PowerPoint Presentation</vt:lpstr>
      <vt:lpstr>Neutral Electrolyzed Oxidizing Water (NEOW) </vt:lpstr>
      <vt:lpstr>How does NEOW work?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Tony</dc:creator>
  <cp:lastModifiedBy>Pieter Wong</cp:lastModifiedBy>
  <cp:revision>11</cp:revision>
  <dcterms:created xsi:type="dcterms:W3CDTF">2021-01-26T07:33:52Z</dcterms:created>
  <dcterms:modified xsi:type="dcterms:W3CDTF">2021-01-29T06:20:19Z</dcterms:modified>
</cp:coreProperties>
</file>